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7" r:id="rId4"/>
    <p:sldMasterId id="2147483708" r:id="rId5"/>
    <p:sldMasterId id="214748370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y="5143500" cx="9144000"/>
  <p:notesSz cx="6858000" cy="9144000"/>
  <p:embeddedFontLst>
    <p:embeddedFont>
      <p:font typeface="Krona One"/>
      <p:regular r:id="rId25"/>
    </p:embeddedFont>
    <p:embeddedFont>
      <p:font typeface="Hanken Grotesk"/>
      <p:regular r:id="rId26"/>
      <p:bold r:id="rId27"/>
      <p:italic r:id="rId28"/>
      <p:boldItalic r:id="rId29"/>
    </p:embeddedFont>
    <p:embeddedFont>
      <p:font typeface="Roboto Medium"/>
      <p:regular r:id="rId30"/>
      <p:bold r:id="rId31"/>
      <p:italic r:id="rId32"/>
      <p:boldItalic r:id="rId33"/>
    </p:embeddedFont>
    <p:embeddedFont>
      <p:font typeface="Nunito"/>
      <p:regular r:id="rId34"/>
      <p:bold r:id="rId35"/>
      <p:italic r:id="rId36"/>
      <p:boldItalic r:id="rId37"/>
    </p:embeddedFont>
    <p:embeddedFont>
      <p:font typeface="Inter"/>
      <p:regular r:id="rId38"/>
      <p:bold r:id="rId39"/>
    </p:embeddedFont>
    <p:embeddedFont>
      <p:font typeface="Maven Pro"/>
      <p:regular r:id="rId40"/>
      <p:bold r:id="rId41"/>
    </p:embeddedFont>
    <p:embeddedFont>
      <p:font typeface="Fira Sans SemiBold"/>
      <p:regular r:id="rId42"/>
      <p:bold r:id="rId43"/>
      <p:italic r:id="rId44"/>
      <p:boldItalic r:id="rId45"/>
    </p:embeddedFont>
    <p:embeddedFont>
      <p:font typeface="Space Grotesk SemiBold"/>
      <p:regular r:id="rId46"/>
      <p:bold r:id="rId47"/>
    </p:embeddedFont>
    <p:embeddedFont>
      <p:font typeface="Quicksand Medium"/>
      <p:regular r:id="rId48"/>
      <p:bold r:id="rId49"/>
    </p:embeddedFont>
    <p:embeddedFont>
      <p:font typeface="Space Grotesk"/>
      <p:regular r:id="rId50"/>
      <p:bold r:id="rId51"/>
    </p:embeddedFont>
    <p:embeddedFont>
      <p:font typeface="Lobster"/>
      <p:regular r:id="rId52"/>
    </p:embeddedFont>
    <p:embeddedFont>
      <p:font typeface="Balsamiq Sans"/>
      <p:regular r:id="rId53"/>
      <p:bold r:id="rId54"/>
      <p:italic r:id="rId55"/>
      <p:boldItalic r:id="rId56"/>
    </p:embeddedFont>
    <p:embeddedFont>
      <p:font typeface="Montserrat"/>
      <p:regular r:id="rId57"/>
      <p:bold r:id="rId58"/>
      <p:italic r:id="rId59"/>
      <p:boldItalic r:id="rId60"/>
    </p:embeddedFont>
    <p:embeddedFont>
      <p:font typeface="Poppins"/>
      <p:regular r:id="rId61"/>
      <p:bold r:id="rId62"/>
      <p:italic r:id="rId63"/>
      <p:boldItalic r:id="rId64"/>
    </p:embeddedFont>
    <p:embeddedFont>
      <p:font typeface="Lato Light"/>
      <p:regular r:id="rId65"/>
      <p:bold r:id="rId66"/>
      <p:italic r:id="rId67"/>
      <p:boldItalic r:id="rId68"/>
    </p:embeddedFont>
    <p:embeddedFont>
      <p:font typeface="Open Sans Medium"/>
      <p:regular r:id="rId69"/>
      <p:bold r:id="rId70"/>
      <p:italic r:id="rId71"/>
      <p:boldItalic r:id="rId72"/>
    </p:embeddedFont>
    <p:embeddedFont>
      <p:font typeface="Inter Medium"/>
      <p:regular r:id="rId73"/>
      <p:bold r:id="rId7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avenPro-regular.fntdata"/><Relationship Id="rId42" Type="http://schemas.openxmlformats.org/officeDocument/2006/relationships/font" Target="fonts/FiraSansSemiBold-regular.fntdata"/><Relationship Id="rId41" Type="http://schemas.openxmlformats.org/officeDocument/2006/relationships/font" Target="fonts/MavenPro-bold.fntdata"/><Relationship Id="rId44" Type="http://schemas.openxmlformats.org/officeDocument/2006/relationships/font" Target="fonts/FiraSansSemiBold-italic.fntdata"/><Relationship Id="rId43" Type="http://schemas.openxmlformats.org/officeDocument/2006/relationships/font" Target="fonts/FiraSansSemiBold-bold.fntdata"/><Relationship Id="rId46" Type="http://schemas.openxmlformats.org/officeDocument/2006/relationships/font" Target="fonts/SpaceGroteskSemiBold-regular.fntdata"/><Relationship Id="rId45" Type="http://schemas.openxmlformats.org/officeDocument/2006/relationships/font" Target="fonts/FiraSansSemiBold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QuicksandMedium-regular.fntdata"/><Relationship Id="rId47" Type="http://schemas.openxmlformats.org/officeDocument/2006/relationships/font" Target="fonts/SpaceGroteskSemiBold-bold.fntdata"/><Relationship Id="rId49" Type="http://schemas.openxmlformats.org/officeDocument/2006/relationships/font" Target="fonts/QuicksandMedium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InterMedium-regular.fntdata"/><Relationship Id="rId72" Type="http://schemas.openxmlformats.org/officeDocument/2006/relationships/font" Target="fonts/OpenSansMedium-boldItalic.fntdata"/><Relationship Id="rId31" Type="http://schemas.openxmlformats.org/officeDocument/2006/relationships/font" Target="fonts/RobotoMedium-bold.fntdata"/><Relationship Id="rId30" Type="http://schemas.openxmlformats.org/officeDocument/2006/relationships/font" Target="fonts/RobotoMedium-regular.fntdata"/><Relationship Id="rId74" Type="http://schemas.openxmlformats.org/officeDocument/2006/relationships/font" Target="fonts/InterMedium-bold.fntdata"/><Relationship Id="rId33" Type="http://schemas.openxmlformats.org/officeDocument/2006/relationships/font" Target="fonts/RobotoMedium-boldItalic.fntdata"/><Relationship Id="rId32" Type="http://schemas.openxmlformats.org/officeDocument/2006/relationships/font" Target="fonts/RobotoMedium-italic.fntdata"/><Relationship Id="rId35" Type="http://schemas.openxmlformats.org/officeDocument/2006/relationships/font" Target="fonts/Nunito-bold.fntdata"/><Relationship Id="rId34" Type="http://schemas.openxmlformats.org/officeDocument/2006/relationships/font" Target="fonts/Nunito-regular.fntdata"/><Relationship Id="rId71" Type="http://schemas.openxmlformats.org/officeDocument/2006/relationships/font" Target="fonts/OpenSansMedium-italic.fntdata"/><Relationship Id="rId70" Type="http://schemas.openxmlformats.org/officeDocument/2006/relationships/font" Target="fonts/OpenSansMedium-bold.fntdata"/><Relationship Id="rId37" Type="http://schemas.openxmlformats.org/officeDocument/2006/relationships/font" Target="fonts/Nunito-boldItalic.fntdata"/><Relationship Id="rId36" Type="http://schemas.openxmlformats.org/officeDocument/2006/relationships/font" Target="fonts/Nunito-italic.fntdata"/><Relationship Id="rId39" Type="http://schemas.openxmlformats.org/officeDocument/2006/relationships/font" Target="fonts/Inter-bold.fntdata"/><Relationship Id="rId38" Type="http://schemas.openxmlformats.org/officeDocument/2006/relationships/font" Target="fonts/Inter-regular.fntdata"/><Relationship Id="rId62" Type="http://schemas.openxmlformats.org/officeDocument/2006/relationships/font" Target="fonts/Poppins-bold.fntdata"/><Relationship Id="rId61" Type="http://schemas.openxmlformats.org/officeDocument/2006/relationships/font" Target="fonts/Poppins-regular.fntdata"/><Relationship Id="rId20" Type="http://schemas.openxmlformats.org/officeDocument/2006/relationships/slide" Target="slides/slide13.xml"/><Relationship Id="rId64" Type="http://schemas.openxmlformats.org/officeDocument/2006/relationships/font" Target="fonts/Poppins-boldItalic.fntdata"/><Relationship Id="rId63" Type="http://schemas.openxmlformats.org/officeDocument/2006/relationships/font" Target="fonts/Poppins-italic.fntdata"/><Relationship Id="rId22" Type="http://schemas.openxmlformats.org/officeDocument/2006/relationships/slide" Target="slides/slide15.xml"/><Relationship Id="rId66" Type="http://schemas.openxmlformats.org/officeDocument/2006/relationships/font" Target="fonts/LatoLight-bold.fntdata"/><Relationship Id="rId21" Type="http://schemas.openxmlformats.org/officeDocument/2006/relationships/slide" Target="slides/slide14.xml"/><Relationship Id="rId65" Type="http://schemas.openxmlformats.org/officeDocument/2006/relationships/font" Target="fonts/LatoLight-regular.fntdata"/><Relationship Id="rId24" Type="http://schemas.openxmlformats.org/officeDocument/2006/relationships/slide" Target="slides/slide17.xml"/><Relationship Id="rId68" Type="http://schemas.openxmlformats.org/officeDocument/2006/relationships/font" Target="fonts/LatoLight-boldItalic.fntdata"/><Relationship Id="rId23" Type="http://schemas.openxmlformats.org/officeDocument/2006/relationships/slide" Target="slides/slide16.xml"/><Relationship Id="rId67" Type="http://schemas.openxmlformats.org/officeDocument/2006/relationships/font" Target="fonts/LatoLight-italic.fntdata"/><Relationship Id="rId60" Type="http://schemas.openxmlformats.org/officeDocument/2006/relationships/font" Target="fonts/Montserrat-boldItalic.fntdata"/><Relationship Id="rId26" Type="http://schemas.openxmlformats.org/officeDocument/2006/relationships/font" Target="fonts/HankenGrotesk-regular.fntdata"/><Relationship Id="rId25" Type="http://schemas.openxmlformats.org/officeDocument/2006/relationships/font" Target="fonts/KronaOne-regular.fntdata"/><Relationship Id="rId69" Type="http://schemas.openxmlformats.org/officeDocument/2006/relationships/font" Target="fonts/OpenSansMedium-regular.fntdata"/><Relationship Id="rId28" Type="http://schemas.openxmlformats.org/officeDocument/2006/relationships/font" Target="fonts/HankenGrotesk-italic.fntdata"/><Relationship Id="rId27" Type="http://schemas.openxmlformats.org/officeDocument/2006/relationships/font" Target="fonts/HankenGrotesk-bold.fntdata"/><Relationship Id="rId29" Type="http://schemas.openxmlformats.org/officeDocument/2006/relationships/font" Target="fonts/HankenGrotesk-boldItalic.fntdata"/><Relationship Id="rId51" Type="http://schemas.openxmlformats.org/officeDocument/2006/relationships/font" Target="fonts/SpaceGrotesk-bold.fntdata"/><Relationship Id="rId50" Type="http://schemas.openxmlformats.org/officeDocument/2006/relationships/font" Target="fonts/SpaceGrotesk-regular.fntdata"/><Relationship Id="rId53" Type="http://schemas.openxmlformats.org/officeDocument/2006/relationships/font" Target="fonts/BalsamiqSans-regular.fntdata"/><Relationship Id="rId52" Type="http://schemas.openxmlformats.org/officeDocument/2006/relationships/font" Target="fonts/Lobster-regular.fntdata"/><Relationship Id="rId11" Type="http://schemas.openxmlformats.org/officeDocument/2006/relationships/slide" Target="slides/slide4.xml"/><Relationship Id="rId55" Type="http://schemas.openxmlformats.org/officeDocument/2006/relationships/font" Target="fonts/BalsamiqSans-italic.fntdata"/><Relationship Id="rId10" Type="http://schemas.openxmlformats.org/officeDocument/2006/relationships/slide" Target="slides/slide3.xml"/><Relationship Id="rId54" Type="http://schemas.openxmlformats.org/officeDocument/2006/relationships/font" Target="fonts/BalsamiqSans-bold.fntdata"/><Relationship Id="rId13" Type="http://schemas.openxmlformats.org/officeDocument/2006/relationships/slide" Target="slides/slide6.xml"/><Relationship Id="rId57" Type="http://schemas.openxmlformats.org/officeDocument/2006/relationships/font" Target="fonts/Montserrat-regular.fntdata"/><Relationship Id="rId12" Type="http://schemas.openxmlformats.org/officeDocument/2006/relationships/slide" Target="slides/slide5.xml"/><Relationship Id="rId56" Type="http://schemas.openxmlformats.org/officeDocument/2006/relationships/font" Target="fonts/BalsamiqSans-boldItalic.fntdata"/><Relationship Id="rId15" Type="http://schemas.openxmlformats.org/officeDocument/2006/relationships/slide" Target="slides/slide8.xml"/><Relationship Id="rId59" Type="http://schemas.openxmlformats.org/officeDocument/2006/relationships/font" Target="fonts/Montserrat-italic.fntdata"/><Relationship Id="rId14" Type="http://schemas.openxmlformats.org/officeDocument/2006/relationships/slide" Target="slides/slide7.xml"/><Relationship Id="rId58" Type="http://schemas.openxmlformats.org/officeDocument/2006/relationships/font" Target="fonts/Montserrat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3.jpg>
</file>

<file path=ppt/media/image4.jpg>
</file>

<file path=ppt/media/image5.jpg>
</file>

<file path=ppt/media/image6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SLIDES_API155568850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SLIDES_API155568850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800"/>
              <a:t>Entered text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/>
              <a:t>Using free AI tools for presentations creating</a:t>
            </a:r>
            <a:endParaRPr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SLIDES_API182044526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SLIDES_API182044526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SLIDES_API182044526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SLIDES_API182044526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SLIDES_API1820445267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SLIDES_API1820445267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SLIDES_API1820445267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SLIDES_API1820445267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SLIDES_API1820445267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SLIDES_API1820445267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SLIDES_API1820445267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SLIDES_API1820445267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SLIDES_API1820445267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SLIDES_API1820445267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SLIDES_API1820445267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SLIDES_API1820445267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SLIDES_API66764695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SLIDES_API66764695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SLIDES_API1555688508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SLIDES_API1555688508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SLIDES_API1555688508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SLIDES_API1555688508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SLIDES_API1555688508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SLIDES_API1555688508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SLIDES_API1555688508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SLIDES_API155568850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SLIDES_API1555688508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SLIDES_API1555688508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SLIDES_API1555688508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SLIDES_API1555688508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SLIDES_API1555688508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SLIDES_API1555688508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>
  <p:cSld name="TITLE_2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276" name="Google Shape;276;p13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 rtl="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9" name="Google Shape;279;p1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1" name="Google Shape;281;p1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2" name="Google Shape;282;p1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83" name="Google Shape;283;p1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84" name="Google Shape;284;p1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85" name="Google Shape;285;p1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1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p1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290" name="Google Shape;290;p15"/>
          <p:cNvSpPr/>
          <p:nvPr>
            <p:ph idx="2" type="pic"/>
          </p:nvPr>
        </p:nvSpPr>
        <p:spPr>
          <a:xfrm>
            <a:off x="5711758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91" name="Google Shape;291;p1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92" name="Google Shape;292;p1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984">
          <p15:clr>
            <a:srgbClr val="E46962"/>
          </p15:clr>
        </p15:guide>
        <p15:guide id="7" orient="horz" pos="1080">
          <p15:clr>
            <a:srgbClr val="E46962"/>
          </p15:clr>
        </p15:guide>
        <p15:guide id="8" orient="horz" pos="410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295" name="Google Shape;295;p16"/>
          <p:cNvSpPr/>
          <p:nvPr>
            <p:ph idx="2" type="pic"/>
          </p:nvPr>
        </p:nvSpPr>
        <p:spPr>
          <a:xfrm>
            <a:off x="5711663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296" name="Google Shape;296;p16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97" name="Google Shape;297;p16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298" name="Google Shape;298;p16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99" name="Google Shape;299;p16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300" name="Google Shape;300;p16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01" name="Google Shape;301;p16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302" name="Google Shape;302;p16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05" name="Google Shape;305;p17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" type="tx">
  <p:cSld name="TITLE_AND_BODY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12" name="Google Shape;312;p19"/>
          <p:cNvSpPr txBox="1"/>
          <p:nvPr>
            <p:ph idx="1" type="body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3" name="Google Shape;313;p19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14" name="Google Shape;314;p19"/>
          <p:cNvSpPr txBox="1"/>
          <p:nvPr>
            <p:ph idx="2" type="body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5" name="Google Shape;315;p19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9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9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9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9"/>
          <p:cNvSpPr txBox="1"/>
          <p:nvPr>
            <p:ph idx="3" type="subTitle"/>
          </p:nvPr>
        </p:nvSpPr>
        <p:spPr>
          <a:xfrm>
            <a:off x="695250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320" name="Google Shape;320;p19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 Slide v1" type="title">
  <p:cSld name="TITLE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0"/>
          <p:cNvSpPr txBox="1"/>
          <p:nvPr>
            <p:ph type="title"/>
          </p:nvPr>
        </p:nvSpPr>
        <p:spPr>
          <a:xfrm>
            <a:off x="632175" y="78835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23" name="Google Shape;32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24" name="Google Shape;324;p20"/>
          <p:cNvSpPr txBox="1"/>
          <p:nvPr>
            <p:ph idx="1" type="body"/>
          </p:nvPr>
        </p:nvSpPr>
        <p:spPr>
          <a:xfrm>
            <a:off x="632175" y="1585075"/>
            <a:ext cx="5520900" cy="26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1">
  <p:cSld name="TITLE_AND_BODY_1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7" name="Google Shape;327;p21"/>
          <p:cNvSpPr txBox="1"/>
          <p:nvPr>
            <p:ph idx="1" type="body"/>
          </p:nvPr>
        </p:nvSpPr>
        <p:spPr>
          <a:xfrm>
            <a:off x="566250" y="1188300"/>
            <a:ext cx="77772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" name="Google Shape;328;p21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 No Image">
  <p:cSld name="TITLE_AND_BODY_1_3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2"/>
          <p:cNvSpPr/>
          <p:nvPr/>
        </p:nvSpPr>
        <p:spPr>
          <a:xfrm>
            <a:off x="0" y="0"/>
            <a:ext cx="9144000" cy="116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2"/>
          <p:cNvSpPr txBox="1"/>
          <p:nvPr>
            <p:ph type="title"/>
          </p:nvPr>
        </p:nvSpPr>
        <p:spPr>
          <a:xfrm>
            <a:off x="566250" y="29370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2" name="Google Shape;332;p22"/>
          <p:cNvSpPr txBox="1"/>
          <p:nvPr>
            <p:ph idx="1" type="body"/>
          </p:nvPr>
        </p:nvSpPr>
        <p:spPr>
          <a:xfrm>
            <a:off x="566250" y="1377275"/>
            <a:ext cx="7777200" cy="27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3" name="Google Shape;333;p22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">
  <p:cSld name="TITLE_AND_BODY_1_3_1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3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37" name="Google Shape;337;p23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38" name="Google Shape;338;p23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39" name="Google Shape;339;p23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2 - Image">
  <p:cSld name="TITLE_AND_BODY_1_3_1_2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4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24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44" name="Google Shape;344;p24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45" name="Google Shape;345;p24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2 + image">
  <p:cSld name="TITLE_AND_BODY_1_3_1_2_1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5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"/>
          <p:cNvSpPr txBox="1"/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50" name="Google Shape;350;p25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51" name="Google Shape;351;p25"/>
          <p:cNvSpPr txBox="1"/>
          <p:nvPr>
            <p:ph idx="1" type="body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">
  <p:cSld name="TITLE_AND_BODY_1_3_1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6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6"/>
          <p:cNvSpPr/>
          <p:nvPr>
            <p:ph idx="2" type="pic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5" name="Google Shape;355;p26"/>
          <p:cNvSpPr txBox="1"/>
          <p:nvPr>
            <p:ph type="title"/>
          </p:nvPr>
        </p:nvSpPr>
        <p:spPr>
          <a:xfrm>
            <a:off x="46515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56" name="Google Shape;356;p26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57" name="Google Shape;357;p26"/>
          <p:cNvSpPr txBox="1"/>
          <p:nvPr>
            <p:ph idx="1" type="body"/>
          </p:nvPr>
        </p:nvSpPr>
        <p:spPr>
          <a:xfrm>
            <a:off x="46515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 + image">
  <p:cSld name="TITLE_AND_BODY_1_3_1_1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7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7"/>
          <p:cNvSpPr/>
          <p:nvPr>
            <p:ph idx="2" type="pic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27"/>
          <p:cNvSpPr txBox="1"/>
          <p:nvPr>
            <p:ph type="title"/>
          </p:nvPr>
        </p:nvSpPr>
        <p:spPr>
          <a:xfrm>
            <a:off x="4651550" y="445025"/>
            <a:ext cx="4093500" cy="9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62" name="Google Shape;362;p27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63" name="Google Shape;363;p27"/>
          <p:cNvSpPr txBox="1"/>
          <p:nvPr>
            <p:ph idx="1" type="body"/>
          </p:nvPr>
        </p:nvSpPr>
        <p:spPr>
          <a:xfrm>
            <a:off x="4651550" y="1382725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✓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✓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">
  <p:cSld name="MAIN_POINT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8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8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8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68" name="Google Shape;368;p28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69" name="Google Shape;369;p28"/>
          <p:cNvSpPr/>
          <p:nvPr/>
        </p:nvSpPr>
        <p:spPr>
          <a:xfrm>
            <a:off x="4855875" y="445025"/>
            <a:ext cx="3726000" cy="1044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8"/>
          <p:cNvSpPr/>
          <p:nvPr/>
        </p:nvSpPr>
        <p:spPr>
          <a:xfrm>
            <a:off x="4855875" y="1753439"/>
            <a:ext cx="3726000" cy="1076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8"/>
          <p:cNvSpPr/>
          <p:nvPr/>
        </p:nvSpPr>
        <p:spPr>
          <a:xfrm>
            <a:off x="4855875" y="3070475"/>
            <a:ext cx="3726000" cy="1077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8"/>
          <p:cNvSpPr txBox="1"/>
          <p:nvPr>
            <p:ph idx="1" type="body"/>
          </p:nvPr>
        </p:nvSpPr>
        <p:spPr>
          <a:xfrm>
            <a:off x="5481550" y="547625"/>
            <a:ext cx="29727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73" name="Google Shape;373;p28"/>
          <p:cNvSpPr txBox="1"/>
          <p:nvPr>
            <p:ph idx="3" type="body"/>
          </p:nvPr>
        </p:nvSpPr>
        <p:spPr>
          <a:xfrm>
            <a:off x="5481550" y="1872537"/>
            <a:ext cx="2972700" cy="8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74" name="Google Shape;374;p28"/>
          <p:cNvSpPr txBox="1"/>
          <p:nvPr>
            <p:ph idx="4" type="body"/>
          </p:nvPr>
        </p:nvSpPr>
        <p:spPr>
          <a:xfrm>
            <a:off x="5481550" y="3189875"/>
            <a:ext cx="2972700" cy="8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75" name="Google Shape;375;p28"/>
          <p:cNvSpPr txBox="1"/>
          <p:nvPr/>
        </p:nvSpPr>
        <p:spPr>
          <a:xfrm>
            <a:off x="5041100" y="8336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6" name="Google Shape;376;p28"/>
          <p:cNvSpPr txBox="1"/>
          <p:nvPr/>
        </p:nvSpPr>
        <p:spPr>
          <a:xfrm>
            <a:off x="5041100" y="2146400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7" name="Google Shape;377;p28"/>
          <p:cNvSpPr txBox="1"/>
          <p:nvPr/>
        </p:nvSpPr>
        <p:spPr>
          <a:xfrm>
            <a:off x="5041100" y="34594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 1">
  <p:cSld name="MAIN_POINT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9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29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381" name="Google Shape;381;p29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82" name="Google Shape;382;p29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83" name="Google Shape;383;p29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9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9"/>
          <p:cNvSpPr txBox="1"/>
          <p:nvPr>
            <p:ph idx="1" type="body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86" name="Google Shape;386;p29"/>
          <p:cNvSpPr txBox="1"/>
          <p:nvPr>
            <p:ph idx="3" type="body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87" name="Google Shape;387;p29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88" name="Google Shape;388;p29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items in  a list + image">
  <p:cSld name="MAIN_POINT_1_1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0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0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392" name="Google Shape;392;p30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93" name="Google Shape;393;p30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94" name="Google Shape;394;p30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0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0"/>
          <p:cNvSpPr txBox="1"/>
          <p:nvPr>
            <p:ph idx="1" type="body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97" name="Google Shape;397;p30"/>
          <p:cNvSpPr txBox="1"/>
          <p:nvPr>
            <p:ph idx="3" type="body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98" name="Google Shape;398;p30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99" name="Google Shape;399;p30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">
  <p:cSld name="TITLE_AND_BODY_1_1_1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1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1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1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4" name="Google Shape;404;p31"/>
          <p:cNvGrpSpPr/>
          <p:nvPr/>
        </p:nvGrpSpPr>
        <p:grpSpPr>
          <a:xfrm>
            <a:off x="565200" y="1607413"/>
            <a:ext cx="2577600" cy="2867388"/>
            <a:chOff x="565200" y="1607413"/>
            <a:chExt cx="2577600" cy="2867388"/>
          </a:xfrm>
        </p:grpSpPr>
        <p:sp>
          <p:nvSpPr>
            <p:cNvPr id="405" name="Google Shape;405;p31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1622250" y="1607413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407" name="Google Shape;407;p31"/>
          <p:cNvGrpSpPr/>
          <p:nvPr/>
        </p:nvGrpSpPr>
        <p:grpSpPr>
          <a:xfrm>
            <a:off x="3283200" y="1607425"/>
            <a:ext cx="2577600" cy="2867375"/>
            <a:chOff x="3283200" y="1607425"/>
            <a:chExt cx="2577600" cy="2867375"/>
          </a:xfrm>
        </p:grpSpPr>
        <p:sp>
          <p:nvSpPr>
            <p:cNvPr id="408" name="Google Shape;408;p31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4340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410" name="Google Shape;410;p31"/>
          <p:cNvGrpSpPr/>
          <p:nvPr/>
        </p:nvGrpSpPr>
        <p:grpSpPr>
          <a:xfrm>
            <a:off x="6001200" y="1607425"/>
            <a:ext cx="2577600" cy="2867375"/>
            <a:chOff x="6001200" y="1607425"/>
            <a:chExt cx="2577600" cy="2867375"/>
          </a:xfrm>
        </p:grpSpPr>
        <p:sp>
          <p:nvSpPr>
            <p:cNvPr id="411" name="Google Shape;411;p31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7058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413" name="Google Shape;413;p31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4" name="Google Shape;414;p31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415" name="Google Shape;415;p31"/>
          <p:cNvSpPr txBox="1"/>
          <p:nvPr/>
        </p:nvSpPr>
        <p:spPr>
          <a:xfrm>
            <a:off x="1614175" y="1607425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6" name="Google Shape;416;p31"/>
          <p:cNvSpPr txBox="1"/>
          <p:nvPr/>
        </p:nvSpPr>
        <p:spPr>
          <a:xfrm>
            <a:off x="4336400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7" name="Google Shape;417;p31"/>
          <p:cNvSpPr txBox="1"/>
          <p:nvPr/>
        </p:nvSpPr>
        <p:spPr>
          <a:xfrm>
            <a:off x="7051025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8" name="Google Shape;418;p31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9" name="Google Shape;419;p31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31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 v2">
  <p:cSld name="TITLE_AND_BODY_1_1_1_1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2"/>
          <p:cNvSpPr/>
          <p:nvPr/>
        </p:nvSpPr>
        <p:spPr>
          <a:xfrm>
            <a:off x="0" y="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2"/>
          <p:cNvSpPr/>
          <p:nvPr/>
        </p:nvSpPr>
        <p:spPr>
          <a:xfrm>
            <a:off x="3322875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2"/>
          <p:cNvSpPr/>
          <p:nvPr/>
        </p:nvSpPr>
        <p:spPr>
          <a:xfrm>
            <a:off x="60795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2"/>
          <p:cNvSpPr/>
          <p:nvPr/>
        </p:nvSpPr>
        <p:spPr>
          <a:xfrm>
            <a:off x="6459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7" name="Google Shape;427;p32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grpSp>
        <p:nvGrpSpPr>
          <p:cNvPr id="428" name="Google Shape;428;p32"/>
          <p:cNvGrpSpPr/>
          <p:nvPr/>
        </p:nvGrpSpPr>
        <p:grpSpPr>
          <a:xfrm>
            <a:off x="565200" y="1608200"/>
            <a:ext cx="2577600" cy="2866600"/>
            <a:chOff x="565200" y="1608200"/>
            <a:chExt cx="2577600" cy="2866600"/>
          </a:xfrm>
        </p:grpSpPr>
        <p:sp>
          <p:nvSpPr>
            <p:cNvPr id="429" name="Google Shape;429;p32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15616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431" name="Google Shape;431;p32"/>
          <p:cNvGrpSpPr/>
          <p:nvPr/>
        </p:nvGrpSpPr>
        <p:grpSpPr>
          <a:xfrm>
            <a:off x="3283200" y="1608200"/>
            <a:ext cx="2577600" cy="2866600"/>
            <a:chOff x="3283200" y="1608200"/>
            <a:chExt cx="2577600" cy="2866600"/>
          </a:xfrm>
        </p:grpSpPr>
        <p:sp>
          <p:nvSpPr>
            <p:cNvPr id="432" name="Google Shape;432;p32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4316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434" name="Google Shape;434;p32"/>
          <p:cNvGrpSpPr/>
          <p:nvPr/>
        </p:nvGrpSpPr>
        <p:grpSpPr>
          <a:xfrm>
            <a:off x="6001200" y="1608200"/>
            <a:ext cx="2577600" cy="2866600"/>
            <a:chOff x="6001200" y="1608200"/>
            <a:chExt cx="2577600" cy="2866600"/>
          </a:xfrm>
        </p:grpSpPr>
        <p:sp>
          <p:nvSpPr>
            <p:cNvPr id="435" name="Google Shape;435;p32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034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437" name="Google Shape;437;p32"/>
          <p:cNvSpPr txBox="1"/>
          <p:nvPr/>
        </p:nvSpPr>
        <p:spPr>
          <a:xfrm>
            <a:off x="1559475" y="160820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8" name="Google Shape;438;p32"/>
          <p:cNvSpPr txBox="1"/>
          <p:nvPr/>
        </p:nvSpPr>
        <p:spPr>
          <a:xfrm>
            <a:off x="4329575" y="1610450"/>
            <a:ext cx="4818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9" name="Google Shape;439;p32"/>
          <p:cNvSpPr txBox="1"/>
          <p:nvPr/>
        </p:nvSpPr>
        <p:spPr>
          <a:xfrm>
            <a:off x="7038125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0" name="Google Shape;440;p32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1" name="Google Shape;441;p32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2" name="Google Shape;442;p32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">
  <p:cSld name="TITLE_AND_BODY_1_2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3"/>
          <p:cNvSpPr/>
          <p:nvPr/>
        </p:nvSpPr>
        <p:spPr>
          <a:xfrm>
            <a:off x="569625" y="1377275"/>
            <a:ext cx="2575500" cy="3191700"/>
          </a:xfrm>
          <a:prstGeom prst="rect">
            <a:avLst/>
          </a:prstGeom>
          <a:solidFill>
            <a:srgbClr val="FFFFFF">
              <a:alpha val="10000"/>
            </a:srgbClr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5" name="Google Shape;445;p3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6" name="Google Shape;446;p3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447" name="Google Shape;447;p33"/>
          <p:cNvSpPr txBox="1"/>
          <p:nvPr>
            <p:ph idx="1" type="body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8" name="Google Shape;448;p33"/>
          <p:cNvSpPr/>
          <p:nvPr/>
        </p:nvSpPr>
        <p:spPr>
          <a:xfrm>
            <a:off x="3287688" y="1377275"/>
            <a:ext cx="2575500" cy="3191700"/>
          </a:xfrm>
          <a:prstGeom prst="rect">
            <a:avLst/>
          </a:prstGeom>
          <a:solidFill>
            <a:srgbClr val="FFFFFF">
              <a:alpha val="10000"/>
            </a:srgbClr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9" name="Google Shape;449;p33"/>
          <p:cNvSpPr/>
          <p:nvPr/>
        </p:nvSpPr>
        <p:spPr>
          <a:xfrm>
            <a:off x="6005751" y="1377275"/>
            <a:ext cx="2575500" cy="3191700"/>
          </a:xfrm>
          <a:prstGeom prst="rect">
            <a:avLst/>
          </a:prstGeom>
          <a:solidFill>
            <a:srgbClr val="FFFFFF">
              <a:alpha val="10000"/>
            </a:srgbClr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0" name="Google Shape;450;p33"/>
          <p:cNvSpPr txBox="1"/>
          <p:nvPr>
            <p:ph idx="2" type="body"/>
          </p:nvPr>
        </p:nvSpPr>
        <p:spPr>
          <a:xfrm>
            <a:off x="35304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1" name="Google Shape;451;p33"/>
          <p:cNvSpPr txBox="1"/>
          <p:nvPr>
            <p:ph idx="3" type="body"/>
          </p:nvPr>
        </p:nvSpPr>
        <p:spPr>
          <a:xfrm>
            <a:off x="62390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2" name="Google Shape;452;p33"/>
          <p:cNvSpPr txBox="1"/>
          <p:nvPr>
            <p:ph idx="4" type="subTitle"/>
          </p:nvPr>
        </p:nvSpPr>
        <p:spPr>
          <a:xfrm>
            <a:off x="812325" y="1803600"/>
            <a:ext cx="20901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453" name="Google Shape;453;p33"/>
          <p:cNvSpPr txBox="1"/>
          <p:nvPr>
            <p:ph idx="5" type="subTitle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454" name="Google Shape;454;p33"/>
          <p:cNvSpPr txBox="1"/>
          <p:nvPr>
            <p:ph idx="6" type="subTitle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">
  <p:cSld name="CUSTOM_5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4"/>
          <p:cNvSpPr/>
          <p:nvPr/>
        </p:nvSpPr>
        <p:spPr>
          <a:xfrm>
            <a:off x="3358382" y="1546821"/>
            <a:ext cx="289800" cy="289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7" name="Google Shape;457;p34"/>
          <p:cNvSpPr/>
          <p:nvPr/>
        </p:nvSpPr>
        <p:spPr>
          <a:xfrm>
            <a:off x="3417625" y="1605550"/>
            <a:ext cx="2280000" cy="212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8" name="Google Shape;458;p34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9" name="Google Shape;459;p34"/>
          <p:cNvSpPr txBox="1"/>
          <p:nvPr>
            <p:ph idx="1" type="body"/>
          </p:nvPr>
        </p:nvSpPr>
        <p:spPr>
          <a:xfrm>
            <a:off x="3569725" y="173245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0" name="Google Shape;460;p34"/>
          <p:cNvSpPr/>
          <p:nvPr/>
        </p:nvSpPr>
        <p:spPr>
          <a:xfrm>
            <a:off x="6260607" y="1546821"/>
            <a:ext cx="289800" cy="28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1" name="Google Shape;461;p34"/>
          <p:cNvSpPr/>
          <p:nvPr/>
        </p:nvSpPr>
        <p:spPr>
          <a:xfrm>
            <a:off x="6319850" y="1605550"/>
            <a:ext cx="2280000" cy="212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2" name="Google Shape;462;p34"/>
          <p:cNvSpPr txBox="1"/>
          <p:nvPr>
            <p:ph idx="2" type="body"/>
          </p:nvPr>
        </p:nvSpPr>
        <p:spPr>
          <a:xfrm>
            <a:off x="6471950" y="173245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3" name="Google Shape;463;p34"/>
          <p:cNvSpPr/>
          <p:nvPr>
            <p:ph idx="3" type="pic"/>
          </p:nvPr>
        </p:nvSpPr>
        <p:spPr>
          <a:xfrm>
            <a:off x="396825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 + image">
  <p:cSld name="CUSTOM_5_1_5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5"/>
          <p:cNvSpPr/>
          <p:nvPr/>
        </p:nvSpPr>
        <p:spPr>
          <a:xfrm>
            <a:off x="3358382" y="1546821"/>
            <a:ext cx="289800" cy="289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6" name="Google Shape;466;p35"/>
          <p:cNvSpPr/>
          <p:nvPr/>
        </p:nvSpPr>
        <p:spPr>
          <a:xfrm>
            <a:off x="3417625" y="1605550"/>
            <a:ext cx="2280000" cy="212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7" name="Google Shape;467;p35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8" name="Google Shape;468;p35"/>
          <p:cNvSpPr txBox="1"/>
          <p:nvPr>
            <p:ph idx="1" type="body"/>
          </p:nvPr>
        </p:nvSpPr>
        <p:spPr>
          <a:xfrm>
            <a:off x="3569725" y="173245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9" name="Google Shape;469;p35"/>
          <p:cNvSpPr/>
          <p:nvPr/>
        </p:nvSpPr>
        <p:spPr>
          <a:xfrm>
            <a:off x="6260607" y="1546821"/>
            <a:ext cx="289800" cy="28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0" name="Google Shape;470;p35"/>
          <p:cNvSpPr/>
          <p:nvPr/>
        </p:nvSpPr>
        <p:spPr>
          <a:xfrm>
            <a:off x="6319850" y="1605550"/>
            <a:ext cx="2280000" cy="212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1" name="Google Shape;471;p35"/>
          <p:cNvSpPr txBox="1"/>
          <p:nvPr>
            <p:ph idx="2" type="body"/>
          </p:nvPr>
        </p:nvSpPr>
        <p:spPr>
          <a:xfrm>
            <a:off x="6471950" y="173245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2" name="Google Shape;472;p35"/>
          <p:cNvSpPr/>
          <p:nvPr>
            <p:ph idx="3" type="pic"/>
          </p:nvPr>
        </p:nvSpPr>
        <p:spPr>
          <a:xfrm>
            <a:off x="396825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 1">
  <p:cSld name="CUSTOM_5_1_4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6"/>
          <p:cNvSpPr/>
          <p:nvPr/>
        </p:nvSpPr>
        <p:spPr>
          <a:xfrm>
            <a:off x="447700" y="1371500"/>
            <a:ext cx="3909600" cy="2861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5" name="Google Shape;475;p36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6" name="Google Shape;476;p36"/>
          <p:cNvSpPr txBox="1"/>
          <p:nvPr>
            <p:ph idx="1" type="body"/>
          </p:nvPr>
        </p:nvSpPr>
        <p:spPr>
          <a:xfrm>
            <a:off x="641050" y="1574900"/>
            <a:ext cx="3522900" cy="24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7" name="Google Shape;477;p36"/>
          <p:cNvSpPr/>
          <p:nvPr/>
        </p:nvSpPr>
        <p:spPr>
          <a:xfrm>
            <a:off x="4669650" y="1350000"/>
            <a:ext cx="3908100" cy="2861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8" name="Google Shape;478;p36"/>
          <p:cNvSpPr txBox="1"/>
          <p:nvPr>
            <p:ph idx="2" type="body"/>
          </p:nvPr>
        </p:nvSpPr>
        <p:spPr>
          <a:xfrm>
            <a:off x="4878450" y="1553400"/>
            <a:ext cx="3490500" cy="24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2">
  <p:cSld name="CUSTOM_5_1_3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7"/>
          <p:cNvSpPr/>
          <p:nvPr/>
        </p:nvSpPr>
        <p:spPr>
          <a:xfrm>
            <a:off x="3236813" y="1605550"/>
            <a:ext cx="2489100" cy="256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1" name="Google Shape;481;p37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2" name="Google Shape;482;p37"/>
          <p:cNvSpPr txBox="1"/>
          <p:nvPr>
            <p:ph idx="1" type="body"/>
          </p:nvPr>
        </p:nvSpPr>
        <p:spPr>
          <a:xfrm>
            <a:off x="3378413" y="173005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3" name="Google Shape;483;p37"/>
          <p:cNvSpPr/>
          <p:nvPr/>
        </p:nvSpPr>
        <p:spPr>
          <a:xfrm>
            <a:off x="6197750" y="1605550"/>
            <a:ext cx="2487600" cy="256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lgDashDot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4" name="Google Shape;484;p37"/>
          <p:cNvSpPr txBox="1"/>
          <p:nvPr>
            <p:ph idx="2" type="body"/>
          </p:nvPr>
        </p:nvSpPr>
        <p:spPr>
          <a:xfrm>
            <a:off x="6338600" y="173005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5" name="Google Shape;485;p37"/>
          <p:cNvSpPr/>
          <p:nvPr>
            <p:ph idx="3" type="pic"/>
          </p:nvPr>
        </p:nvSpPr>
        <p:spPr>
          <a:xfrm>
            <a:off x="396825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2 + image">
  <p:cSld name="CUSTOM_5_1_3_1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/>
          <p:nvPr/>
        </p:nvSpPr>
        <p:spPr>
          <a:xfrm>
            <a:off x="3236813" y="1605550"/>
            <a:ext cx="2489100" cy="256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8" name="Google Shape;488;p38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9" name="Google Shape;489;p38"/>
          <p:cNvSpPr txBox="1"/>
          <p:nvPr>
            <p:ph idx="1" type="body"/>
          </p:nvPr>
        </p:nvSpPr>
        <p:spPr>
          <a:xfrm>
            <a:off x="3378413" y="173005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0" name="Google Shape;490;p38"/>
          <p:cNvSpPr/>
          <p:nvPr/>
        </p:nvSpPr>
        <p:spPr>
          <a:xfrm>
            <a:off x="6197750" y="1605550"/>
            <a:ext cx="2487600" cy="256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lgDashDot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1" name="Google Shape;491;p38"/>
          <p:cNvSpPr txBox="1"/>
          <p:nvPr>
            <p:ph idx="2" type="body"/>
          </p:nvPr>
        </p:nvSpPr>
        <p:spPr>
          <a:xfrm>
            <a:off x="6338600" y="173005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2" name="Google Shape;492;p38"/>
          <p:cNvSpPr/>
          <p:nvPr>
            <p:ph idx="3" type="pic"/>
          </p:nvPr>
        </p:nvSpPr>
        <p:spPr>
          <a:xfrm>
            <a:off x="396825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oints v1">
  <p:cSld name="CUSTOM_5_1_2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9"/>
          <p:cNvSpPr/>
          <p:nvPr/>
        </p:nvSpPr>
        <p:spPr>
          <a:xfrm>
            <a:off x="389157" y="1546821"/>
            <a:ext cx="289800" cy="289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5" name="Google Shape;495;p39"/>
          <p:cNvSpPr/>
          <p:nvPr/>
        </p:nvSpPr>
        <p:spPr>
          <a:xfrm>
            <a:off x="448400" y="1605550"/>
            <a:ext cx="2501400" cy="212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6" name="Google Shape;496;p39"/>
          <p:cNvSpPr txBox="1"/>
          <p:nvPr>
            <p:ph type="title"/>
          </p:nvPr>
        </p:nvSpPr>
        <p:spPr>
          <a:xfrm>
            <a:off x="339450" y="369925"/>
            <a:ext cx="8465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7" name="Google Shape;497;p39"/>
          <p:cNvSpPr txBox="1"/>
          <p:nvPr>
            <p:ph idx="1" type="body"/>
          </p:nvPr>
        </p:nvSpPr>
        <p:spPr>
          <a:xfrm>
            <a:off x="611900" y="1732450"/>
            <a:ext cx="21744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8" name="Google Shape;498;p39"/>
          <p:cNvSpPr/>
          <p:nvPr/>
        </p:nvSpPr>
        <p:spPr>
          <a:xfrm>
            <a:off x="3291382" y="1546821"/>
            <a:ext cx="289800" cy="289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9" name="Google Shape;499;p39"/>
          <p:cNvSpPr/>
          <p:nvPr/>
        </p:nvSpPr>
        <p:spPr>
          <a:xfrm>
            <a:off x="3350625" y="1605550"/>
            <a:ext cx="2502000" cy="212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0" name="Google Shape;500;p39"/>
          <p:cNvSpPr/>
          <p:nvPr/>
        </p:nvSpPr>
        <p:spPr>
          <a:xfrm>
            <a:off x="6193607" y="1546821"/>
            <a:ext cx="289800" cy="289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1" name="Google Shape;501;p39"/>
          <p:cNvSpPr/>
          <p:nvPr/>
        </p:nvSpPr>
        <p:spPr>
          <a:xfrm>
            <a:off x="6252850" y="1605550"/>
            <a:ext cx="2502000" cy="212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2" name="Google Shape;502;p39"/>
          <p:cNvSpPr txBox="1"/>
          <p:nvPr>
            <p:ph idx="2" type="body"/>
          </p:nvPr>
        </p:nvSpPr>
        <p:spPr>
          <a:xfrm>
            <a:off x="3514425" y="1732450"/>
            <a:ext cx="21744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3" name="Google Shape;503;p39"/>
          <p:cNvSpPr txBox="1"/>
          <p:nvPr>
            <p:ph idx="3" type="body"/>
          </p:nvPr>
        </p:nvSpPr>
        <p:spPr>
          <a:xfrm>
            <a:off x="6417400" y="1732450"/>
            <a:ext cx="21729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82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oints v2">
  <p:cSld name="CUSTOM_5_1_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0"/>
          <p:cNvSpPr/>
          <p:nvPr/>
        </p:nvSpPr>
        <p:spPr>
          <a:xfrm>
            <a:off x="418775" y="1605550"/>
            <a:ext cx="2502000" cy="2535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lgDashDot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6" name="Google Shape;506;p40"/>
          <p:cNvSpPr txBox="1"/>
          <p:nvPr>
            <p:ph type="title"/>
          </p:nvPr>
        </p:nvSpPr>
        <p:spPr>
          <a:xfrm>
            <a:off x="313501" y="369925"/>
            <a:ext cx="8196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7" name="Google Shape;507;p40"/>
          <p:cNvSpPr txBox="1"/>
          <p:nvPr>
            <p:ph idx="1" type="body"/>
          </p:nvPr>
        </p:nvSpPr>
        <p:spPr>
          <a:xfrm>
            <a:off x="570875" y="1732450"/>
            <a:ext cx="2197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8" name="Google Shape;508;p40"/>
          <p:cNvSpPr/>
          <p:nvPr/>
        </p:nvSpPr>
        <p:spPr>
          <a:xfrm>
            <a:off x="3321000" y="1605550"/>
            <a:ext cx="2502000" cy="2535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lgDashDot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9" name="Google Shape;509;p40"/>
          <p:cNvSpPr/>
          <p:nvPr/>
        </p:nvSpPr>
        <p:spPr>
          <a:xfrm>
            <a:off x="6223225" y="1605550"/>
            <a:ext cx="2502000" cy="2535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6"/>
            </a:solidFill>
            <a:prstDash val="lgDashDot"/>
            <a:round/>
            <a:headEnd len="sm" w="sm" type="none"/>
            <a:tailEnd len="sm" w="sm" type="none"/>
          </a:ln>
          <a:effectLst>
            <a:outerShdw blurRad="228600" rotWithShape="0" algn="bl" dir="636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0" name="Google Shape;510;p40"/>
          <p:cNvSpPr txBox="1"/>
          <p:nvPr>
            <p:ph idx="2" type="body"/>
          </p:nvPr>
        </p:nvSpPr>
        <p:spPr>
          <a:xfrm>
            <a:off x="3472200" y="1732450"/>
            <a:ext cx="21996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11" name="Google Shape;511;p40"/>
          <p:cNvSpPr txBox="1"/>
          <p:nvPr>
            <p:ph idx="3" type="body"/>
          </p:nvPr>
        </p:nvSpPr>
        <p:spPr>
          <a:xfrm>
            <a:off x="6374425" y="1732450"/>
            <a:ext cx="21996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64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aragraphs">
  <p:cSld name="TITLE_AND_BODY_1_1_1_1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1"/>
          <p:cNvSpPr/>
          <p:nvPr/>
        </p:nvSpPr>
        <p:spPr>
          <a:xfrm>
            <a:off x="645900" y="4447275"/>
            <a:ext cx="2418600" cy="12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1"/>
          <p:cNvSpPr/>
          <p:nvPr/>
        </p:nvSpPr>
        <p:spPr>
          <a:xfrm>
            <a:off x="6079500" y="4447175"/>
            <a:ext cx="2418600" cy="12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15" name="Google Shape;515;p41"/>
          <p:cNvSpPr/>
          <p:nvPr/>
        </p:nvSpPr>
        <p:spPr>
          <a:xfrm>
            <a:off x="3358950" y="4447175"/>
            <a:ext cx="2418600" cy="12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16" name="Google Shape;516;p41"/>
          <p:cNvSpPr/>
          <p:nvPr/>
        </p:nvSpPr>
        <p:spPr>
          <a:xfrm>
            <a:off x="0" y="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1"/>
          <p:cNvSpPr/>
          <p:nvPr/>
        </p:nvSpPr>
        <p:spPr>
          <a:xfrm>
            <a:off x="573750" y="1730775"/>
            <a:ext cx="2567400" cy="2716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1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9" name="Google Shape;519;p41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520" name="Google Shape;520;p41"/>
          <p:cNvSpPr/>
          <p:nvPr/>
        </p:nvSpPr>
        <p:spPr>
          <a:xfrm>
            <a:off x="5999850" y="1730775"/>
            <a:ext cx="2567400" cy="2716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41"/>
          <p:cNvSpPr/>
          <p:nvPr/>
        </p:nvSpPr>
        <p:spPr>
          <a:xfrm>
            <a:off x="3286800" y="1730775"/>
            <a:ext cx="2567400" cy="2716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41"/>
          <p:cNvSpPr txBox="1"/>
          <p:nvPr>
            <p:ph idx="1" type="body"/>
          </p:nvPr>
        </p:nvSpPr>
        <p:spPr>
          <a:xfrm>
            <a:off x="693150" y="1994900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16740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23" name="Google Shape;523;p41"/>
          <p:cNvSpPr txBox="1"/>
          <p:nvPr>
            <p:ph idx="2" type="body"/>
          </p:nvPr>
        </p:nvSpPr>
        <p:spPr>
          <a:xfrm>
            <a:off x="3406200" y="1994925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24" name="Google Shape;524;p41"/>
          <p:cNvSpPr txBox="1"/>
          <p:nvPr>
            <p:ph idx="3" type="body"/>
          </p:nvPr>
        </p:nvSpPr>
        <p:spPr>
          <a:xfrm>
            <a:off x="6124500" y="1994925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57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e/negative slide">
  <p:cSld name="TITLE_AND_BODY_1_2_1_1_1_1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7" name="Google Shape;527;p42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528" name="Google Shape;528;p42"/>
          <p:cNvSpPr txBox="1"/>
          <p:nvPr>
            <p:ph idx="1" type="body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Inter"/>
              <a:buChar char="✓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9" name="Google Shape;529;p42"/>
          <p:cNvSpPr txBox="1"/>
          <p:nvPr>
            <p:ph idx="2" type="body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✕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0" name="Google Shape;530;p42"/>
          <p:cNvSpPr txBox="1"/>
          <p:nvPr>
            <p:ph idx="3" type="subTitle"/>
          </p:nvPr>
        </p:nvSpPr>
        <p:spPr>
          <a:xfrm>
            <a:off x="650850" y="1367825"/>
            <a:ext cx="37767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531" name="Google Shape;531;p42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Slide">
  <p:cSld name="Default Slide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1">
  <p:cSld name="CUSTOM_16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4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4"/>
          <p:cNvSpPr txBox="1"/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6" name="Google Shape;536;p44"/>
          <p:cNvSpPr/>
          <p:nvPr>
            <p:ph idx="2" type="pic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37" name="Google Shape;537;p44"/>
          <p:cNvSpPr txBox="1"/>
          <p:nvPr>
            <p:ph idx="1" type="body"/>
          </p:nvPr>
        </p:nvSpPr>
        <p:spPr>
          <a:xfrm>
            <a:off x="4347675" y="28385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cxnSp>
        <p:nvCxnSpPr>
          <p:cNvPr id="538" name="Google Shape;538;p44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9" name="Google Shape;539;p44"/>
          <p:cNvSpPr txBox="1"/>
          <p:nvPr>
            <p:ph idx="3" type="body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0" name="Google Shape;540;p44"/>
          <p:cNvSpPr txBox="1"/>
          <p:nvPr>
            <p:ph idx="4" type="body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1" name="Google Shape;541;p44"/>
          <p:cNvSpPr txBox="1"/>
          <p:nvPr/>
        </p:nvSpPr>
        <p:spPr>
          <a:xfrm>
            <a:off x="4347675" y="24383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542" name="Google Shape;542;p44"/>
          <p:cNvSpPr txBox="1"/>
          <p:nvPr/>
        </p:nvSpPr>
        <p:spPr>
          <a:xfrm>
            <a:off x="4347675" y="3286200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543" name="Google Shape;543;p44"/>
          <p:cNvSpPr txBox="1"/>
          <p:nvPr/>
        </p:nvSpPr>
        <p:spPr>
          <a:xfrm>
            <a:off x="4347675" y="41148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59">
          <p15:clr>
            <a:srgbClr val="E46962"/>
          </p15:clr>
        </p15:guide>
        <p15:guide id="2" orient="horz" pos="2181">
          <p15:clr>
            <a:srgbClr val="E46962"/>
          </p15:clr>
        </p15:guide>
        <p15:guide id="3" orient="horz" pos="2703">
          <p15:clr>
            <a:srgbClr val="E46962"/>
          </p15:clr>
        </p15:guide>
        <p15:guide id="4" pos="2739">
          <p15:clr>
            <a:srgbClr val="E4696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slide - v1">
  <p:cSld name="CUSTOM_19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5"/>
          <p:cNvSpPr/>
          <p:nvPr/>
        </p:nvSpPr>
        <p:spPr>
          <a:xfrm>
            <a:off x="6896100" y="-28575"/>
            <a:ext cx="22479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46" name="Google Shape;546;p45"/>
          <p:cNvSpPr/>
          <p:nvPr/>
        </p:nvSpPr>
        <p:spPr>
          <a:xfrm>
            <a:off x="1652100" y="1809750"/>
            <a:ext cx="6105600" cy="2209800"/>
          </a:xfrm>
          <a:prstGeom prst="round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4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48" name="Google Shape;548;p45"/>
          <p:cNvSpPr/>
          <p:nvPr>
            <p:ph idx="2" type="pic"/>
          </p:nvPr>
        </p:nvSpPr>
        <p:spPr>
          <a:xfrm>
            <a:off x="566250" y="1781175"/>
            <a:ext cx="2238300" cy="2238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9" name="Google Shape;549;p45"/>
          <p:cNvSpPr txBox="1"/>
          <p:nvPr>
            <p:ph idx="1" type="body"/>
          </p:nvPr>
        </p:nvSpPr>
        <p:spPr>
          <a:xfrm>
            <a:off x="3201650" y="2350798"/>
            <a:ext cx="3857400" cy="3210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0" name="Google Shape;550;p45"/>
          <p:cNvSpPr txBox="1"/>
          <p:nvPr>
            <p:ph idx="3" type="subTitle"/>
          </p:nvPr>
        </p:nvSpPr>
        <p:spPr>
          <a:xfrm>
            <a:off x="3201650" y="2029802"/>
            <a:ext cx="3857400" cy="321000"/>
          </a:xfrm>
          <a:prstGeom prst="rect">
            <a:avLst/>
          </a:prstGeom>
        </p:spPr>
        <p:txBody>
          <a:bodyPr anchorCtr="0" anchor="ctr" bIns="91425" lIns="0" spcFirstLastPara="1" rIns="91425" wrap="square" tIns="900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45"/>
          <p:cNvSpPr txBox="1"/>
          <p:nvPr>
            <p:ph idx="4" type="body"/>
          </p:nvPr>
        </p:nvSpPr>
        <p:spPr>
          <a:xfrm>
            <a:off x="3201650" y="2671800"/>
            <a:ext cx="3857400" cy="12759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164">
          <p15:clr>
            <a:srgbClr val="E4696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 slide - v2">
  <p:cSld name="CUSTOM_23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54" name="Google Shape;554;p46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5" name="Google Shape;555;p46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46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557" name="Google Shape;557;p46"/>
          <p:cNvSpPr txBox="1"/>
          <p:nvPr/>
        </p:nvSpPr>
        <p:spPr>
          <a:xfrm flipH="1" rot="10800000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558" name="Google Shape;558;p46"/>
          <p:cNvSpPr txBox="1"/>
          <p:nvPr>
            <p:ph idx="1" type="body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anchorCtr="0" anchor="ctr" bIns="180000" lIns="180000" spcFirstLastPara="1" rIns="180000" wrap="square" tIns="18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>
  <p:cSld name="TITLE_2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8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5" name="Google Shape;56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566" name="Google Shape;566;p48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569" name="Google Shape;569;p49"/>
          <p:cNvSpPr/>
          <p:nvPr>
            <p:ph idx="2" type="pic"/>
          </p:nvPr>
        </p:nvSpPr>
        <p:spPr>
          <a:xfrm>
            <a:off x="5711758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570" name="Google Shape;570;p49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71" name="Google Shape;571;p49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984">
          <p15:clr>
            <a:srgbClr val="E46962"/>
          </p15:clr>
        </p15:guide>
        <p15:guide id="7" orient="horz" pos="1080">
          <p15:clr>
            <a:srgbClr val="E46962"/>
          </p15:clr>
        </p15:guide>
        <p15:guide id="8" orient="horz" pos="410">
          <p15:clr>
            <a:srgbClr val="E46962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574" name="Google Shape;574;p50"/>
          <p:cNvSpPr/>
          <p:nvPr>
            <p:ph idx="2" type="pic"/>
          </p:nvPr>
        </p:nvSpPr>
        <p:spPr>
          <a:xfrm>
            <a:off x="0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575" name="Google Shape;575;p50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50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579" name="Google Shape;579;p51"/>
          <p:cNvSpPr/>
          <p:nvPr>
            <p:ph idx="2" type="pic"/>
          </p:nvPr>
        </p:nvSpPr>
        <p:spPr>
          <a:xfrm>
            <a:off x="0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580" name="Google Shape;580;p51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81" name="Google Shape;581;p51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582" name="Google Shape;582;p51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83" name="Google Shape;583;p51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584" name="Google Shape;584;p51"/>
          <p:cNvSpPr txBox="1"/>
          <p:nvPr>
            <p:ph idx="3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587" name="Google Shape;587;p52"/>
          <p:cNvSpPr/>
          <p:nvPr>
            <p:ph idx="2" type="pic"/>
          </p:nvPr>
        </p:nvSpPr>
        <p:spPr>
          <a:xfrm>
            <a:off x="5711663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588" name="Google Shape;588;p52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89" name="Google Shape;589;p52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590" name="Google Shape;590;p52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91" name="Google Shape;591;p52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592" name="Google Shape;592;p52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595" name="Google Shape;595;p53"/>
          <p:cNvSpPr/>
          <p:nvPr>
            <p:ph idx="2" type="pic"/>
          </p:nvPr>
        </p:nvSpPr>
        <p:spPr>
          <a:xfrm>
            <a:off x="5711663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596" name="Google Shape;596;p53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7" name="Google Shape;597;p53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598" name="Google Shape;598;p53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99" name="Google Shape;599;p53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600" name="Google Shape;600;p53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1" name="Google Shape;601;p53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602" name="Google Shape;602;p53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605" name="Google Shape;605;p54"/>
          <p:cNvSpPr txBox="1"/>
          <p:nvPr>
            <p:ph idx="1" type="subTitle"/>
          </p:nvPr>
        </p:nvSpPr>
        <p:spPr>
          <a:xfrm>
            <a:off x="383075" y="17983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54"/>
          <p:cNvSpPr txBox="1"/>
          <p:nvPr>
            <p:ph idx="2" type="subTitle"/>
          </p:nvPr>
        </p:nvSpPr>
        <p:spPr>
          <a:xfrm>
            <a:off x="3284763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7" name="Google Shape;607;p54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08" name="Google Shape;608;p54"/>
          <p:cNvSpPr txBox="1"/>
          <p:nvPr>
            <p:ph idx="3" type="subTitle"/>
          </p:nvPr>
        </p:nvSpPr>
        <p:spPr>
          <a:xfrm>
            <a:off x="6186450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1_1_1_2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611" name="Google Shape;611;p55"/>
          <p:cNvSpPr txBox="1"/>
          <p:nvPr>
            <p:ph idx="1" type="subTitle"/>
          </p:nvPr>
        </p:nvSpPr>
        <p:spPr>
          <a:xfrm>
            <a:off x="383075" y="1631475"/>
            <a:ext cx="77535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55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615" name="Google Shape;615;p56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8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9" name="Google Shape;619;p58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620" name="Google Shape;620;p58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58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2" name="Google Shape;622;p58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23" name="Google Shape;623;p58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24" name="Google Shape;624;p58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25" name="Google Shape;625;p58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6" name="Google Shape;626;p58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7" name="Google Shape;627;p58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59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59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59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59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59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59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5" name="Google Shape;635;p59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6" name="Google Shape;636;p59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7" name="Google Shape;637;p59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8" name="Google Shape;638;p59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59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0" name="Google Shape;640;p59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59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0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44" name="Google Shape;644;p60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60"/>
          <p:cNvSpPr/>
          <p:nvPr/>
        </p:nvSpPr>
        <p:spPr>
          <a:xfrm>
            <a:off x="2902137" y="2119803"/>
            <a:ext cx="1623326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46" name="Google Shape;646;p60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47" name="Google Shape;647;p60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48" name="Google Shape;648;p60"/>
          <p:cNvSpPr/>
          <p:nvPr/>
        </p:nvSpPr>
        <p:spPr>
          <a:xfrm>
            <a:off x="3736306" y="1917865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49" name="Google Shape;649;p60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50" name="Google Shape;650;p60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51" name="Google Shape;651;p60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52" name="Google Shape;652;p60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3" name="Google Shape;653;p60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4" name="Google Shape;654;p60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5" name="Google Shape;655;p60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6" name="Google Shape;656;p60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60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" name="Google Shape;658;p60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60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61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62" name="Google Shape;662;p61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63" name="Google Shape;663;p61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64" name="Google Shape;664;p61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65" name="Google Shape;665;p61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666" name="Google Shape;666;p61"/>
          <p:cNvGrpSpPr/>
          <p:nvPr/>
        </p:nvGrpSpPr>
        <p:grpSpPr>
          <a:xfrm>
            <a:off x="3095387" y="1241947"/>
            <a:ext cx="2953226" cy="2951755"/>
            <a:chOff x="3102287" y="1429998"/>
            <a:chExt cx="2953226" cy="2951755"/>
          </a:xfrm>
        </p:grpSpPr>
        <p:sp>
          <p:nvSpPr>
            <p:cNvPr id="667" name="Google Shape;667;p61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68" name="Google Shape;668;p61"/>
            <p:cNvSpPr/>
            <p:nvPr/>
          </p:nvSpPr>
          <p:spPr>
            <a:xfrm>
              <a:off x="3102287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69" name="Google Shape;669;p61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70" name="Google Shape;670;p61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71" name="Google Shape;671;p61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72" name="Google Shape;672;p61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uk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01</a:t>
              </a:r>
              <a:endParaRPr sz="1600"/>
            </a:p>
          </p:txBody>
        </p:sp>
        <p:sp>
          <p:nvSpPr>
            <p:cNvPr id="673" name="Google Shape;673;p61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uk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02</a:t>
              </a:r>
              <a:endParaRPr sz="1600"/>
            </a:p>
          </p:txBody>
        </p:sp>
        <p:sp>
          <p:nvSpPr>
            <p:cNvPr id="674" name="Google Shape;674;p61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uk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03</a:t>
              </a:r>
              <a:endParaRPr sz="1600"/>
            </a:p>
          </p:txBody>
        </p:sp>
        <p:sp>
          <p:nvSpPr>
            <p:cNvPr id="675" name="Google Shape;675;p61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uk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04</a:t>
              </a:r>
              <a:endParaRPr sz="1600"/>
            </a:p>
          </p:txBody>
        </p:sp>
        <p:sp>
          <p:nvSpPr>
            <p:cNvPr id="676" name="Google Shape;676;p61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uk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05</a:t>
              </a:r>
              <a:endParaRPr sz="1600"/>
            </a:p>
          </p:txBody>
        </p:sp>
      </p:grpSp>
      <p:sp>
        <p:nvSpPr>
          <p:cNvPr id="677" name="Google Shape;677;p61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62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680" name="Google Shape;680;p62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681" name="Google Shape;681;p62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82" name="Google Shape;682;p62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683" name="Google Shape;683;p62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84" name="Google Shape;684;p62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685" name="Google Shape;685;p62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86" name="Google Shape;686;p62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687" name="Google Shape;687;p62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39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41.xml"/><Relationship Id="rId28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3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4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58.xml"/><Relationship Id="rId16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b="1" sz="26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08" name="Google Shape;308;p18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09" name="Google Shape;309;p18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b="1" sz="26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61" name="Google Shape;561;p47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62" name="Google Shape;562;p47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63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Використання інструментів ШІ для створення презентації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93" name="Google Shape;693;p63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У цій презентації будуть розглянуті різні інструменти ШІ, доступні для створення презентацій. Ми дослідимо їхні функції та переваги, а також те, як вони можуть покращити загальний досвід презентації.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694" name="Google Shape;69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72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134D57"/>
                </a:solidFill>
                <a:latin typeface="Balsamiq Sans"/>
                <a:ea typeface="Balsamiq Sans"/>
                <a:cs typeface="Balsamiq Sans"/>
                <a:sym typeface="Balsamiq Sans"/>
              </a:rPr>
              <a:t>Використання безкоштовних інструментів ШІ для створення презентацій</a:t>
            </a:r>
            <a:endParaRPr>
              <a:solidFill>
                <a:srgbClr val="134D57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sp>
        <p:nvSpPr>
          <p:cNvPr id="775" name="Google Shape;775;p72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У цій презентації буде розглянуто використання безкоштовних інструментів ШІ для створення презентацій. Ми обговоримо переваги, функції та те, як ці інструменти можуть покращити ваші навички презентації.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776" name="Google Shape;77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73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Інструменти штучного інтелекту революціонізували спосіб створення та показу презентацій.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82" name="Google Shape;782;p73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134D57"/>
                </a:solidFill>
                <a:latin typeface="Balsamiq Sans"/>
                <a:ea typeface="Balsamiq Sans"/>
                <a:cs typeface="Balsamiq Sans"/>
                <a:sym typeface="Balsamiq Sans"/>
              </a:rPr>
              <a:t>вступ</a:t>
            </a:r>
            <a:endParaRPr>
              <a:solidFill>
                <a:srgbClr val="134D57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sp>
        <p:nvSpPr>
          <p:cNvPr id="783" name="Google Shape;783;p73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Ласкаво просимо на презентацію про використання безкоштовних інструментів ШІ для створення презентацій!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84" name="Google Shape;784;p73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У цій презентації ми розглянемо деякі з найкращих безкоштовних інструментів ШІ, доступних для створення презентацій.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785" name="Google Shape;785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0" name="Google Shape;790;p7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9" l="0" r="0" t="9"/>
          <a:stretch/>
        </p:blipFill>
        <p:spPr>
          <a:xfrm>
            <a:off x="0" y="100"/>
            <a:ext cx="34323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791" name="Google Shape;791;p74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Інструменти ШІ заощаджують час і зусилля, автоматизуючи повторювані завдання.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Вони допомагають створювати візуально привабливі слайди з мінімальними дизайнерськими навичками.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Інструменти штучного інтелекту пропонують такі розширені функції, як розпізнавання зображень і автоматичні макети слайдів.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Ці інструменти допомагають швидко й ефективно створювати презентації професійного вигляду.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92" name="Google Shape;792;p74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134D57"/>
                </a:solidFill>
                <a:latin typeface="Balsamiq Sans"/>
                <a:ea typeface="Balsamiq Sans"/>
                <a:cs typeface="Balsamiq Sans"/>
                <a:sym typeface="Balsamiq Sans"/>
              </a:rPr>
              <a:t>Переваги інструментів ШІ для презентацій</a:t>
            </a:r>
            <a:endParaRPr>
              <a:solidFill>
                <a:srgbClr val="134D57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pic>
        <p:nvPicPr>
          <p:cNvPr id="793" name="Google Shape;793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7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Пропозиції дизайну на основі штучного інтелекту для макетів слайдів і колірних схем.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99" name="Google Shape;799;p7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Автоматичне змінення розміру та обрізання зображення на основі розмірів слайда.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00" name="Google Shape;800;p7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Можливості перетворення мовлення в текст для легкої транскрипції аудіовмісту.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01" name="Google Shape;801;p7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Інтегрований пошук зображень за допомогою відповідних ключових слів для візуальних елементів слайдів.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02" name="Google Shape;802;p7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134D57"/>
                </a:solidFill>
                <a:latin typeface="Balsamiq Sans"/>
                <a:ea typeface="Balsamiq Sans"/>
                <a:cs typeface="Balsamiq Sans"/>
                <a:sym typeface="Balsamiq Sans"/>
              </a:rPr>
              <a:t>Особливості безкоштовних інструментів ШІ</a:t>
            </a:r>
            <a:endParaRPr>
              <a:solidFill>
                <a:srgbClr val="134D57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pic>
        <p:nvPicPr>
          <p:cNvPr id="803" name="Google Shape;803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" name="Google Shape;808;p7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7" r="27762" t="0"/>
          <a:stretch/>
        </p:blipFill>
        <p:spPr>
          <a:xfrm>
            <a:off x="5711758" y="0"/>
            <a:ext cx="34323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809" name="Google Shape;809;p76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134D57"/>
                </a:solidFill>
                <a:latin typeface="Balsamiq Sans"/>
                <a:ea typeface="Balsamiq Sans"/>
                <a:cs typeface="Balsamiq Sans"/>
                <a:sym typeface="Balsamiq Sans"/>
              </a:rPr>
              <a:t>Приклади безкоштовних інструментів ШІ</a:t>
            </a:r>
            <a:endParaRPr>
              <a:solidFill>
                <a:srgbClr val="134D57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sp>
        <p:nvSpPr>
          <p:cNvPr id="810" name="Google Shape;810;p76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Canva: пропонує широкий вибір шаблонів і простих у використанні інструментів дизайну.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Slide AI: автоматично створює слайди на основі введення тексту.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Prezi: створює динамічні та інтерактивні презентації за допомогою функцій штучного інтелекту.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pic>
        <p:nvPicPr>
          <p:cNvPr id="811" name="Google Shape;811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77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Зберігайте вміст лаконічним і дозвольте інструментам ШІ керувати дизайном.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17" name="Google Shape;817;p77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Використовуйте високоякісні зображення та відповідні ключові слова для кращих результатів пошуку.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18" name="Google Shape;818;p77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Скористайтеся макетами та пропозиціями дизайну, створеними штучним інтелектом.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19" name="Google Shape;819;p77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Перечитуйте та редагуйте створений штучним інтелектом контент, щоб забезпечити точність.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20" name="Google Shape;820;p7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134D57"/>
                </a:solidFill>
                <a:latin typeface="Balsamiq Sans"/>
                <a:ea typeface="Balsamiq Sans"/>
                <a:cs typeface="Balsamiq Sans"/>
                <a:sym typeface="Balsamiq Sans"/>
              </a:rPr>
              <a:t>Поради щодо ефективного використання інструментів ШІ</a:t>
            </a:r>
            <a:endParaRPr>
              <a:solidFill>
                <a:srgbClr val="134D57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pic>
        <p:nvPicPr>
          <p:cNvPr id="821" name="Google Shape;82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6" name="Google Shape;826;p7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7" r="27762" t="0"/>
          <a:stretch/>
        </p:blipFill>
        <p:spPr>
          <a:xfrm>
            <a:off x="0" y="100"/>
            <a:ext cx="34323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827" name="Google Shape;827;p78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Безкоштовні інструменти штучного інтелекту змінюють правила гри для створення презентацій.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Вони економлять час, покращують візуальну привабливість і пропонують розширені функції.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34D57"/>
              </a:buClr>
              <a:buSzPts val="1300"/>
              <a:buFont typeface="Quicksand Medium"/>
              <a:buChar char="●"/>
            </a:pPr>
            <a:r>
              <a:rPr lang="uk">
                <a:solidFill>
                  <a:srgbClr val="134D5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Почніть вивчати ці інструменти та виведіть свої презентації на новий рівень!</a:t>
            </a:r>
            <a:endParaRPr>
              <a:solidFill>
                <a:srgbClr val="134D5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828" name="Google Shape;828;p78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134D57"/>
                </a:solidFill>
                <a:latin typeface="Balsamiq Sans"/>
                <a:ea typeface="Balsamiq Sans"/>
                <a:cs typeface="Balsamiq Sans"/>
                <a:sym typeface="Balsamiq Sans"/>
              </a:rPr>
              <a:t>Висновок</a:t>
            </a:r>
            <a:endParaRPr>
              <a:solidFill>
                <a:srgbClr val="134D57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pic>
        <p:nvPicPr>
          <p:cNvPr id="829" name="Google Shape;829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79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134D57"/>
                </a:solidFill>
                <a:latin typeface="Balsamiq Sans"/>
                <a:ea typeface="Balsamiq Sans"/>
                <a:cs typeface="Balsamiq Sans"/>
                <a:sym typeface="Balsamiq Sans"/>
              </a:rPr>
              <a:t>Дякуємо за ваш час 😊</a:t>
            </a:r>
            <a:endParaRPr>
              <a:solidFill>
                <a:srgbClr val="134D57"/>
              </a:solidFill>
              <a:latin typeface="Balsamiq Sans"/>
              <a:ea typeface="Balsamiq Sans"/>
              <a:cs typeface="Balsamiq Sans"/>
              <a:sym typeface="Balsamiq Sans"/>
            </a:endParaRPr>
          </a:p>
        </p:txBody>
      </p:sp>
      <p:pic>
        <p:nvPicPr>
          <p:cNvPr id="835" name="Google Shape;835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64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Зручність використання ШІ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00" name="Google Shape;700;p64"/>
          <p:cNvSpPr txBox="1"/>
          <p:nvPr>
            <p:ph idx="1" type="body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Зручність використання інструментів ШІ для підвищення ефективності, креативності та прийняття рішень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01" name="Google Shape;701;p64"/>
          <p:cNvSpPr txBox="1"/>
          <p:nvPr>
            <p:ph idx="2" type="body"/>
          </p:nvPr>
        </p:nvSpPr>
        <p:spPr>
          <a:xfrm>
            <a:off x="35304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Доступність інструментів ШІ для користувачів будь-якого рівня кваліфікації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02" name="Google Shape;702;p64"/>
          <p:cNvSpPr txBox="1"/>
          <p:nvPr>
            <p:ph idx="3" type="body"/>
          </p:nvPr>
        </p:nvSpPr>
        <p:spPr>
          <a:xfrm>
            <a:off x="62390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Автоматизація, аналіз даних і можливості генерації контенту інструментів ШІ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03" name="Google Shape;703;p64"/>
          <p:cNvSpPr txBox="1"/>
          <p:nvPr>
            <p:ph idx="4" type="subTitle"/>
          </p:nvPr>
        </p:nvSpPr>
        <p:spPr>
          <a:xfrm>
            <a:off x="812325" y="1803600"/>
            <a:ext cx="20901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6A6846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Креативність</a:t>
            </a:r>
            <a:endParaRPr>
              <a:solidFill>
                <a:srgbClr val="6A6846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704" name="Google Shape;704;p64"/>
          <p:cNvSpPr txBox="1"/>
          <p:nvPr>
            <p:ph idx="5" type="subTitle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6A6846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Доступність</a:t>
            </a:r>
            <a:endParaRPr>
              <a:solidFill>
                <a:srgbClr val="6A6846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705" name="Google Shape;705;p64"/>
          <p:cNvSpPr txBox="1"/>
          <p:nvPr>
            <p:ph idx="6" type="subTitle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6A6846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Автоматизація</a:t>
            </a:r>
            <a:endParaRPr>
              <a:solidFill>
                <a:srgbClr val="6A6846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pic>
        <p:nvPicPr>
          <p:cNvPr id="706" name="Google Shape;70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65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Переваги використання інструментів ШІ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12" name="Google Shape;712;p65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Вступ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13" name="Google Shape;713;p65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Огляд інструментів ШІ для презентацій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14" name="Google Shape;714;p65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Важливість привабливих і візуально привабливих презентацій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15" name="Google Shape;71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0" name="Google Shape;720;p6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7" r="27762" t="0"/>
          <a:stretch/>
        </p:blipFill>
        <p:spPr>
          <a:xfrm>
            <a:off x="5711758" y="0"/>
            <a:ext cx="34323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721" name="Google Shape;721;p66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Дизайн слайдів на основі AI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22" name="Google Shape;722;p66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33E30"/>
              </a:buClr>
              <a:buSzPts val="1300"/>
              <a:buFont typeface="Roboto Medium"/>
              <a:buChar char="●"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Автоматизовані пропозиції дизайну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33E30"/>
              </a:buClr>
              <a:buSzPts val="1300"/>
              <a:buFont typeface="Roboto Medium"/>
              <a:buChar char="●"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Розумні шаблони та макети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33E30"/>
              </a:buClr>
              <a:buSzPts val="1300"/>
              <a:buFont typeface="Roboto Medium"/>
              <a:buChar char="●"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Прості параметри налаштування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23" name="Google Shape;723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8" name="Google Shape;728;p6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35" r="16635" t="0"/>
          <a:stretch/>
        </p:blipFill>
        <p:spPr>
          <a:xfrm>
            <a:off x="5711663" y="100"/>
            <a:ext cx="34323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729" name="Google Shape;729;p67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Перетворення мовлення в текст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30" name="Google Shape;730;p67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Покращена доступність для людей з обмеженими можливостями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31" name="Google Shape;731;p67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Перетворення мови в текст на слайдах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32" name="Google Shape;732;p67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Економте час і зусилля при введенні вручну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33" name="Google Shape;733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68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Покращена комунікація для міжнародної аудиторії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39" name="Google Shape;739;p68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Переклад у реальному часі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40" name="Google Shape;740;p68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Перекладайте вміст презентації на льоту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41" name="Google Shape;741;p68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Подолайте мовні бар'єри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42" name="Google Shape;74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" name="Google Shape;747;p6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69" l="0" r="0" t="69"/>
          <a:stretch/>
        </p:blipFill>
        <p:spPr>
          <a:xfrm>
            <a:off x="5711663" y="100"/>
            <a:ext cx="34323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748" name="Google Shape;748;p69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Візуальне покращення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49" name="Google Shape;749;p69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Зробіть презентації більш візуально привабливими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50" name="Google Shape;750;p69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Автоматичні пропозиції зображень і відео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51" name="Google Shape;751;p69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Розумне обрізання, зміна розміру та вирівнювання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52" name="Google Shape;752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" name="Google Shape;757;p7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67" r="27762" t="0"/>
          <a:stretch/>
        </p:blipFill>
        <p:spPr>
          <a:xfrm>
            <a:off x="5711758" y="0"/>
            <a:ext cx="34323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758" name="Google Shape;758;p70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Питання та відповіді та аналіз даних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59" name="Google Shape;759;p70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33E30"/>
              </a:buClr>
              <a:buSzPts val="1300"/>
              <a:buFont typeface="Roboto Medium"/>
              <a:buChar char="●"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Генерація запитань і відповідей на основі AI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33E30"/>
              </a:buClr>
              <a:buSzPts val="1300"/>
              <a:buFont typeface="Roboto Medium"/>
              <a:buChar char="●"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Аналіз та візуалізація даних у реальному часі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33E30"/>
              </a:buClr>
              <a:buSzPts val="1300"/>
              <a:buFont typeface="Roboto Medium"/>
              <a:buChar char="●"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Інтерактивні та інформативні презентації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60" name="Google Shape;760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71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Переваги використання інструментів ШІ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66" name="Google Shape;766;p71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Висновок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67" name="Google Shape;767;p71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Підсумок інструментів ШІ для презентацій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68" name="Google Shape;768;p71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uk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Заохочення застосування ШІ у створенні презентацій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69" name="Google Shape;76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" y="95250"/>
            <a:ext cx="666749" cy="6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AI Simple">
  <a:themeElements>
    <a:clrScheme name="Custom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AE90BB"/>
      </a:accent1>
      <a:accent2>
        <a:srgbClr val="E19464"/>
      </a:accent2>
      <a:accent3>
        <a:srgbClr val="73ABC9"/>
      </a:accent3>
      <a:accent4>
        <a:srgbClr val="B98D7A"/>
      </a:accent4>
      <a:accent5>
        <a:srgbClr val="2A4540"/>
      </a:accent5>
      <a:accent6>
        <a:srgbClr val="498375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AI Regular - v1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